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61" r:id="rId5"/>
    <p:sldId id="262" r:id="rId6"/>
    <p:sldId id="263" r:id="rId7"/>
    <p:sldId id="264" r:id="rId8"/>
  </p:sldIdLst>
  <p:sldSz cx="13004800" cy="9753600"/>
  <p:notesSz cx="6858000" cy="9144000"/>
  <p:defaultTextStyle>
    <a:lvl1pPr algn="ctr" defTabSz="584200">
      <a:defRPr sz="4200">
        <a:solidFill>
          <a:srgbClr val="6F6A5A"/>
        </a:solidFill>
        <a:latin typeface="Copperplate"/>
        <a:ea typeface="Copperplate"/>
        <a:cs typeface="Copperplate"/>
        <a:sym typeface="Copperplate"/>
      </a:defRPr>
    </a:lvl1pPr>
    <a:lvl2pPr algn="ctr" defTabSz="584200">
      <a:defRPr sz="4200">
        <a:solidFill>
          <a:srgbClr val="6F6A5A"/>
        </a:solidFill>
        <a:latin typeface="Copperplate"/>
        <a:ea typeface="Copperplate"/>
        <a:cs typeface="Copperplate"/>
        <a:sym typeface="Copperplate"/>
      </a:defRPr>
    </a:lvl2pPr>
    <a:lvl3pPr algn="ctr" defTabSz="584200">
      <a:defRPr sz="4200">
        <a:solidFill>
          <a:srgbClr val="6F6A5A"/>
        </a:solidFill>
        <a:latin typeface="Copperplate"/>
        <a:ea typeface="Copperplate"/>
        <a:cs typeface="Copperplate"/>
        <a:sym typeface="Copperplate"/>
      </a:defRPr>
    </a:lvl3pPr>
    <a:lvl4pPr algn="ctr" defTabSz="584200">
      <a:defRPr sz="4200">
        <a:solidFill>
          <a:srgbClr val="6F6A5A"/>
        </a:solidFill>
        <a:latin typeface="Copperplate"/>
        <a:ea typeface="Copperplate"/>
        <a:cs typeface="Copperplate"/>
        <a:sym typeface="Copperplate"/>
      </a:defRPr>
    </a:lvl4pPr>
    <a:lvl5pPr algn="ctr" defTabSz="584200">
      <a:defRPr sz="4200">
        <a:solidFill>
          <a:srgbClr val="6F6A5A"/>
        </a:solidFill>
        <a:latin typeface="Copperplate"/>
        <a:ea typeface="Copperplate"/>
        <a:cs typeface="Copperplate"/>
        <a:sym typeface="Copperplate"/>
      </a:defRPr>
    </a:lvl5pPr>
    <a:lvl6pPr algn="ctr" defTabSz="584200">
      <a:defRPr sz="4200">
        <a:solidFill>
          <a:srgbClr val="6F6A5A"/>
        </a:solidFill>
        <a:latin typeface="Copperplate"/>
        <a:ea typeface="Copperplate"/>
        <a:cs typeface="Copperplate"/>
        <a:sym typeface="Copperplate"/>
      </a:defRPr>
    </a:lvl6pPr>
    <a:lvl7pPr algn="ctr" defTabSz="584200">
      <a:defRPr sz="4200">
        <a:solidFill>
          <a:srgbClr val="6F6A5A"/>
        </a:solidFill>
        <a:latin typeface="Copperplate"/>
        <a:ea typeface="Copperplate"/>
        <a:cs typeface="Copperplate"/>
        <a:sym typeface="Copperplate"/>
      </a:defRPr>
    </a:lvl7pPr>
    <a:lvl8pPr algn="ctr" defTabSz="584200">
      <a:defRPr sz="4200">
        <a:solidFill>
          <a:srgbClr val="6F6A5A"/>
        </a:solidFill>
        <a:latin typeface="Copperplate"/>
        <a:ea typeface="Copperplate"/>
        <a:cs typeface="Copperplate"/>
        <a:sym typeface="Copperplate"/>
      </a:defRPr>
    </a:lvl8pPr>
    <a:lvl9pPr algn="ctr" defTabSz="584200">
      <a:defRPr sz="4200">
        <a:solidFill>
          <a:srgbClr val="6F6A5A"/>
        </a:solidFill>
        <a:latin typeface="Copperplate"/>
        <a:ea typeface="Copperplate"/>
        <a:cs typeface="Copperplate"/>
        <a:sym typeface="Copperplat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opperplate"/>
          <a:ea typeface="Copperplate"/>
          <a:cs typeface="Copperplate"/>
        </a:font>
        <a:srgbClr val="6F6A5A"/>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D0D3DB"/>
          </a:solidFill>
        </a:fill>
      </a:tcStyle>
    </a:wholeTbl>
    <a:band2H>
      <a:tcTxStyle/>
      <a:tcStyle>
        <a:tcBdr/>
        <a:fill>
          <a:solidFill>
            <a:srgbClr val="E9EAEE"/>
          </a:solidFill>
        </a:fill>
      </a:tcStyle>
    </a:band2H>
    <a:firstCol>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596D92"/>
          </a:solidFill>
        </a:fill>
      </a:tcStyle>
    </a:firstCol>
    <a:la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381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596D92"/>
          </a:solidFill>
        </a:fill>
      </a:tcStyle>
    </a:lastRow>
    <a:fir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381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596D92"/>
          </a:solidFill>
        </a:fill>
      </a:tcStyle>
    </a:firstRow>
  </a:tblStyle>
  <a:tblStyle styleId="{C7B018BB-80A7-4F77-B60F-C8B233D01FF8}" styleName="">
    <a:tblBg/>
    <a:wholeTbl>
      <a:tcTxStyle b="on" i="on">
        <a:font>
          <a:latin typeface="Copperplate"/>
          <a:ea typeface="Copperplate"/>
          <a:cs typeface="Copperplate"/>
        </a:font>
        <a:srgbClr val="6F6A5A"/>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E9E0CE"/>
          </a:solidFill>
        </a:fill>
      </a:tcStyle>
    </a:wholeTbl>
    <a:band2H>
      <a:tcTxStyle/>
      <a:tcStyle>
        <a:tcBdr/>
        <a:fill>
          <a:solidFill>
            <a:srgbClr val="F4F0E8"/>
          </a:solidFill>
        </a:fill>
      </a:tcStyle>
    </a:band2H>
    <a:firstCol>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C1A347"/>
          </a:solidFill>
        </a:fill>
      </a:tcStyle>
    </a:firstCol>
    <a:la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381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C1A347"/>
          </a:solidFill>
        </a:fill>
      </a:tcStyle>
    </a:lastRow>
    <a:fir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381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C1A347"/>
          </a:solidFill>
        </a:fill>
      </a:tcStyle>
    </a:firstRow>
  </a:tblStyle>
  <a:tblStyle styleId="{EEE7283C-3CF3-47DC-8721-378D4A62B228}" styleName="">
    <a:tblBg/>
    <a:wholeTbl>
      <a:tcTxStyle b="on" i="on">
        <a:font>
          <a:latin typeface="Copperplate"/>
          <a:ea typeface="Copperplate"/>
          <a:cs typeface="Copperplate"/>
        </a:font>
        <a:srgbClr val="6F6A5A"/>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D5D0D8"/>
          </a:solidFill>
        </a:fill>
      </a:tcStyle>
    </a:wholeTbl>
    <a:band2H>
      <a:tcTxStyle/>
      <a:tcStyle>
        <a:tcBdr/>
        <a:fill>
          <a:solidFill>
            <a:srgbClr val="EBE9ED"/>
          </a:solidFill>
        </a:fill>
      </a:tcStyle>
    </a:band2H>
    <a:firstCol>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745786"/>
          </a:solidFill>
        </a:fill>
      </a:tcStyle>
    </a:firstCol>
    <a:la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381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745786"/>
          </a:solidFill>
        </a:fill>
      </a:tcStyle>
    </a:lastRow>
    <a:fir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381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745786"/>
          </a:solidFill>
        </a:fill>
      </a:tcStyle>
    </a:firstRow>
  </a:tblStyle>
  <a:tblStyle styleId="{CF821DB8-F4EB-4A41-A1BA-3FCAFE7338EE}" styleName="">
    <a:tblBg/>
    <a:wholeTbl>
      <a:tcTxStyle b="on" i="on">
        <a:font>
          <a:latin typeface="Copperplate"/>
          <a:ea typeface="Copperplate"/>
          <a:cs typeface="Copperplate"/>
        </a:font>
        <a:srgbClr val="6F6A5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BEAE9"/>
          </a:solidFill>
        </a:fill>
      </a:tcStyle>
    </a:wholeTbl>
    <a:band2H>
      <a:tcTxStyle/>
      <a:tcStyle>
        <a:tcBdr/>
        <a:fill>
          <a:solidFill>
            <a:srgbClr val="142B6F"/>
          </a:solidFill>
        </a:fill>
      </a:tcStyle>
    </a:band2H>
    <a:firstCol>
      <a:tcTxStyle b="on" i="on">
        <a:font>
          <a:latin typeface="Copperplate"/>
          <a:ea typeface="Copperplate"/>
          <a:cs typeface="Copperplate"/>
        </a:font>
        <a:srgbClr val="142B6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96D92"/>
          </a:solidFill>
        </a:fill>
      </a:tcStyle>
    </a:firstCol>
    <a:lastRow>
      <a:tcTxStyle b="on" i="on">
        <a:font>
          <a:latin typeface="Copperplate"/>
          <a:ea typeface="Copperplate"/>
          <a:cs typeface="Copperplate"/>
        </a:font>
        <a:srgbClr val="6F6A5A"/>
      </a:tcTxStyle>
      <a:tcStyle>
        <a:tcBdr>
          <a:left>
            <a:ln w="12700" cap="flat">
              <a:noFill/>
              <a:miter lim="400000"/>
            </a:ln>
          </a:left>
          <a:right>
            <a:ln w="12700" cap="flat">
              <a:noFill/>
              <a:miter lim="400000"/>
            </a:ln>
          </a:right>
          <a:top>
            <a:ln w="50800" cap="flat">
              <a:solidFill>
                <a:srgbClr val="6F6A5A"/>
              </a:solidFill>
              <a:prstDash val="solid"/>
              <a:bevel/>
            </a:ln>
          </a:top>
          <a:bottom>
            <a:ln w="25400" cap="flat">
              <a:solidFill>
                <a:srgbClr val="6F6A5A"/>
              </a:solidFill>
              <a:prstDash val="solid"/>
              <a:bevel/>
            </a:ln>
          </a:bottom>
          <a:insideH>
            <a:ln w="12700" cap="flat">
              <a:noFill/>
              <a:miter lim="400000"/>
            </a:ln>
          </a:insideH>
          <a:insideV>
            <a:ln w="12700" cap="flat">
              <a:noFill/>
              <a:miter lim="400000"/>
            </a:ln>
          </a:insideV>
        </a:tcBdr>
        <a:fill>
          <a:solidFill>
            <a:srgbClr val="142B6F"/>
          </a:solidFill>
        </a:fill>
      </a:tcStyle>
    </a:lastRow>
    <a:firstRow>
      <a:tcTxStyle b="on" i="on">
        <a:font>
          <a:latin typeface="Copperplate"/>
          <a:ea typeface="Copperplate"/>
          <a:cs typeface="Copperplate"/>
        </a:font>
        <a:srgbClr val="142B6F"/>
      </a:tcTxStyle>
      <a:tcStyle>
        <a:tcBdr>
          <a:left>
            <a:ln w="12700" cap="flat">
              <a:noFill/>
              <a:miter lim="400000"/>
            </a:ln>
          </a:left>
          <a:right>
            <a:ln w="12700" cap="flat">
              <a:noFill/>
              <a:miter lim="400000"/>
            </a:ln>
          </a:right>
          <a:top>
            <a:ln w="25400" cap="flat">
              <a:solidFill>
                <a:srgbClr val="6F6A5A"/>
              </a:solidFill>
              <a:prstDash val="solid"/>
              <a:bevel/>
            </a:ln>
          </a:top>
          <a:bottom>
            <a:ln w="25400" cap="flat">
              <a:solidFill>
                <a:srgbClr val="6F6A5A"/>
              </a:solidFill>
              <a:prstDash val="solid"/>
              <a:bevel/>
            </a:ln>
          </a:bottom>
          <a:insideH>
            <a:ln w="12700" cap="flat">
              <a:noFill/>
              <a:miter lim="400000"/>
            </a:ln>
          </a:insideH>
          <a:insideV>
            <a:ln w="12700" cap="flat">
              <a:noFill/>
              <a:miter lim="400000"/>
            </a:ln>
          </a:insideV>
        </a:tcBdr>
        <a:fill>
          <a:solidFill>
            <a:srgbClr val="596D92"/>
          </a:solidFill>
        </a:fill>
      </a:tcStyle>
    </a:firstRow>
  </a:tblStyle>
  <a:tblStyle styleId="{33BA23B1-9221-436E-865A-0063620EA4FD}" styleName="">
    <a:tblBg/>
    <a:wholeTbl>
      <a:tcTxStyle b="on" i="on">
        <a:font>
          <a:latin typeface="Copperplate"/>
          <a:ea typeface="Copperplate"/>
          <a:cs typeface="Copperplate"/>
        </a:font>
        <a:srgbClr val="6F6A5A"/>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D4D3D0"/>
          </a:solidFill>
        </a:fill>
      </a:tcStyle>
    </a:wholeTbl>
    <a:band2H>
      <a:tcTxStyle/>
      <a:tcStyle>
        <a:tcBdr/>
        <a:fill>
          <a:solidFill>
            <a:srgbClr val="EBEAE9"/>
          </a:solidFill>
        </a:fill>
      </a:tcStyle>
    </a:band2H>
    <a:firstCol>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6F6A5A"/>
          </a:solidFill>
        </a:fill>
      </a:tcStyle>
    </a:firstCol>
    <a:la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38100" cap="flat">
              <a:solidFill>
                <a:srgbClr val="142B6F"/>
              </a:solidFill>
              <a:prstDash val="solid"/>
              <a:bevel/>
            </a:ln>
          </a:top>
          <a:bottom>
            <a:ln w="127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6F6A5A"/>
          </a:solidFill>
        </a:fill>
      </a:tcStyle>
    </a:lastRow>
    <a:firstRow>
      <a:tcTxStyle b="on" i="on">
        <a:font>
          <a:latin typeface="Copperplate"/>
          <a:ea typeface="Copperplate"/>
          <a:cs typeface="Copperplate"/>
        </a:font>
        <a:srgbClr val="142B6F"/>
      </a:tcTxStyle>
      <a:tcStyle>
        <a:tcBdr>
          <a:left>
            <a:ln w="12700" cap="flat">
              <a:solidFill>
                <a:srgbClr val="142B6F"/>
              </a:solidFill>
              <a:prstDash val="solid"/>
              <a:bevel/>
            </a:ln>
          </a:left>
          <a:right>
            <a:ln w="12700" cap="flat">
              <a:solidFill>
                <a:srgbClr val="142B6F"/>
              </a:solidFill>
              <a:prstDash val="solid"/>
              <a:bevel/>
            </a:ln>
          </a:right>
          <a:top>
            <a:ln w="12700" cap="flat">
              <a:solidFill>
                <a:srgbClr val="142B6F"/>
              </a:solidFill>
              <a:prstDash val="solid"/>
              <a:bevel/>
            </a:ln>
          </a:top>
          <a:bottom>
            <a:ln w="38100" cap="flat">
              <a:solidFill>
                <a:srgbClr val="142B6F"/>
              </a:solidFill>
              <a:prstDash val="solid"/>
              <a:bevel/>
            </a:ln>
          </a:bottom>
          <a:insideH>
            <a:ln w="12700" cap="flat">
              <a:solidFill>
                <a:srgbClr val="142B6F"/>
              </a:solidFill>
              <a:prstDash val="solid"/>
              <a:bevel/>
            </a:ln>
          </a:insideH>
          <a:insideV>
            <a:ln w="12700" cap="flat">
              <a:solidFill>
                <a:srgbClr val="142B6F"/>
              </a:solidFill>
              <a:prstDash val="solid"/>
              <a:bevel/>
            </a:ln>
          </a:insideV>
        </a:tcBdr>
        <a:fill>
          <a:solidFill>
            <a:srgbClr val="6F6A5A"/>
          </a:solidFill>
        </a:fill>
      </a:tcStyle>
    </a:firstRow>
  </a:tblStyle>
  <a:tblStyle styleId="{2708684C-4D16-4618-839F-0558EEFCDFE6}" styleName="">
    <a:tblBg/>
    <a:wholeTbl>
      <a:tcTxStyle b="on" i="on">
        <a:font>
          <a:latin typeface="Copperplate"/>
          <a:ea typeface="Copperplate"/>
          <a:cs typeface="Copperplate"/>
        </a:font>
        <a:srgbClr val="6F6A5A"/>
      </a:tcTxStyle>
      <a:tcStyle>
        <a:tcBdr>
          <a:left>
            <a:ln w="12700" cap="flat">
              <a:solidFill>
                <a:srgbClr val="6F6A5A"/>
              </a:solidFill>
              <a:prstDash val="solid"/>
              <a:bevel/>
            </a:ln>
          </a:left>
          <a:right>
            <a:ln w="12700" cap="flat">
              <a:solidFill>
                <a:srgbClr val="6F6A5A"/>
              </a:solidFill>
              <a:prstDash val="solid"/>
              <a:bevel/>
            </a:ln>
          </a:right>
          <a:top>
            <a:ln w="12700" cap="flat">
              <a:solidFill>
                <a:srgbClr val="6F6A5A"/>
              </a:solidFill>
              <a:prstDash val="solid"/>
              <a:bevel/>
            </a:ln>
          </a:top>
          <a:bottom>
            <a:ln w="12700" cap="flat">
              <a:solidFill>
                <a:srgbClr val="6F6A5A"/>
              </a:solidFill>
              <a:prstDash val="solid"/>
              <a:bevel/>
            </a:ln>
          </a:bottom>
          <a:insideH>
            <a:ln w="12700" cap="flat">
              <a:solidFill>
                <a:srgbClr val="6F6A5A"/>
              </a:solidFill>
              <a:prstDash val="solid"/>
              <a:bevel/>
            </a:ln>
          </a:insideH>
          <a:insideV>
            <a:ln w="12700" cap="flat">
              <a:solidFill>
                <a:srgbClr val="6F6A5A"/>
              </a:solidFill>
              <a:prstDash val="solid"/>
              <a:bevel/>
            </a:ln>
          </a:insideV>
        </a:tcBdr>
        <a:fill>
          <a:solidFill>
            <a:srgbClr val="6F6A5A">
              <a:alpha val="20000"/>
            </a:srgbClr>
          </a:solidFill>
        </a:fill>
      </a:tcStyle>
    </a:wholeTbl>
    <a:band2H>
      <a:tcTxStyle/>
      <a:tcStyle>
        <a:tcBdr/>
        <a:fill>
          <a:solidFill>
            <a:srgbClr val="FFFFFF"/>
          </a:solidFill>
        </a:fill>
      </a:tcStyle>
    </a:band2H>
    <a:firstCol>
      <a:tcTxStyle b="on" i="on">
        <a:font>
          <a:latin typeface="Copperplate"/>
          <a:ea typeface="Copperplate"/>
          <a:cs typeface="Copperplate"/>
        </a:font>
        <a:srgbClr val="6F6A5A"/>
      </a:tcTxStyle>
      <a:tcStyle>
        <a:tcBdr>
          <a:left>
            <a:ln w="12700" cap="flat">
              <a:solidFill>
                <a:srgbClr val="6F6A5A"/>
              </a:solidFill>
              <a:prstDash val="solid"/>
              <a:bevel/>
            </a:ln>
          </a:left>
          <a:right>
            <a:ln w="12700" cap="flat">
              <a:solidFill>
                <a:srgbClr val="6F6A5A"/>
              </a:solidFill>
              <a:prstDash val="solid"/>
              <a:bevel/>
            </a:ln>
          </a:right>
          <a:top>
            <a:ln w="12700" cap="flat">
              <a:solidFill>
                <a:srgbClr val="6F6A5A"/>
              </a:solidFill>
              <a:prstDash val="solid"/>
              <a:bevel/>
            </a:ln>
          </a:top>
          <a:bottom>
            <a:ln w="12700" cap="flat">
              <a:solidFill>
                <a:srgbClr val="6F6A5A"/>
              </a:solidFill>
              <a:prstDash val="solid"/>
              <a:bevel/>
            </a:ln>
          </a:bottom>
          <a:insideH>
            <a:ln w="12700" cap="flat">
              <a:solidFill>
                <a:srgbClr val="6F6A5A"/>
              </a:solidFill>
              <a:prstDash val="solid"/>
              <a:bevel/>
            </a:ln>
          </a:insideH>
          <a:insideV>
            <a:ln w="12700" cap="flat">
              <a:solidFill>
                <a:srgbClr val="6F6A5A"/>
              </a:solidFill>
              <a:prstDash val="solid"/>
              <a:bevel/>
            </a:ln>
          </a:insideV>
        </a:tcBdr>
        <a:fill>
          <a:solidFill>
            <a:srgbClr val="6F6A5A">
              <a:alpha val="20000"/>
            </a:srgbClr>
          </a:solidFill>
        </a:fill>
      </a:tcStyle>
    </a:firstCol>
    <a:lastRow>
      <a:tcTxStyle b="on" i="on">
        <a:font>
          <a:latin typeface="Copperplate"/>
          <a:ea typeface="Copperplate"/>
          <a:cs typeface="Copperplate"/>
        </a:font>
        <a:srgbClr val="6F6A5A"/>
      </a:tcTxStyle>
      <a:tcStyle>
        <a:tcBdr>
          <a:left>
            <a:ln w="12700" cap="flat">
              <a:solidFill>
                <a:srgbClr val="6F6A5A"/>
              </a:solidFill>
              <a:prstDash val="solid"/>
              <a:bevel/>
            </a:ln>
          </a:left>
          <a:right>
            <a:ln w="12700" cap="flat">
              <a:solidFill>
                <a:srgbClr val="6F6A5A"/>
              </a:solidFill>
              <a:prstDash val="solid"/>
              <a:bevel/>
            </a:ln>
          </a:right>
          <a:top>
            <a:ln w="50800" cap="flat">
              <a:solidFill>
                <a:srgbClr val="6F6A5A"/>
              </a:solidFill>
              <a:prstDash val="solid"/>
              <a:bevel/>
            </a:ln>
          </a:top>
          <a:bottom>
            <a:ln w="12700" cap="flat">
              <a:solidFill>
                <a:srgbClr val="6F6A5A"/>
              </a:solidFill>
              <a:prstDash val="solid"/>
              <a:bevel/>
            </a:ln>
          </a:bottom>
          <a:insideH>
            <a:ln w="12700" cap="flat">
              <a:solidFill>
                <a:srgbClr val="6F6A5A"/>
              </a:solidFill>
              <a:prstDash val="solid"/>
              <a:bevel/>
            </a:ln>
          </a:insideH>
          <a:insideV>
            <a:ln w="12700" cap="flat">
              <a:solidFill>
                <a:srgbClr val="6F6A5A"/>
              </a:solidFill>
              <a:prstDash val="solid"/>
              <a:bevel/>
            </a:ln>
          </a:insideV>
        </a:tcBdr>
        <a:fill>
          <a:noFill/>
        </a:fill>
      </a:tcStyle>
    </a:lastRow>
    <a:firstRow>
      <a:tcTxStyle b="on" i="on">
        <a:font>
          <a:latin typeface="Copperplate"/>
          <a:ea typeface="Copperplate"/>
          <a:cs typeface="Copperplate"/>
        </a:font>
        <a:srgbClr val="6F6A5A"/>
      </a:tcTxStyle>
      <a:tcStyle>
        <a:tcBdr>
          <a:left>
            <a:ln w="12700" cap="flat">
              <a:solidFill>
                <a:srgbClr val="6F6A5A"/>
              </a:solidFill>
              <a:prstDash val="solid"/>
              <a:bevel/>
            </a:ln>
          </a:left>
          <a:right>
            <a:ln w="12700" cap="flat">
              <a:solidFill>
                <a:srgbClr val="6F6A5A"/>
              </a:solidFill>
              <a:prstDash val="solid"/>
              <a:bevel/>
            </a:ln>
          </a:right>
          <a:top>
            <a:ln w="12700" cap="flat">
              <a:solidFill>
                <a:srgbClr val="6F6A5A"/>
              </a:solidFill>
              <a:prstDash val="solid"/>
              <a:bevel/>
            </a:ln>
          </a:top>
          <a:bottom>
            <a:ln w="25400" cap="flat">
              <a:solidFill>
                <a:srgbClr val="6F6A5A"/>
              </a:solidFill>
              <a:prstDash val="solid"/>
              <a:bevel/>
            </a:ln>
          </a:bottom>
          <a:insideH>
            <a:ln w="12700" cap="flat">
              <a:solidFill>
                <a:srgbClr val="6F6A5A"/>
              </a:solidFill>
              <a:prstDash val="solid"/>
              <a:bevel/>
            </a:ln>
          </a:insideH>
          <a:insideV>
            <a:ln w="12700" cap="flat">
              <a:solidFill>
                <a:srgbClr val="6F6A5A"/>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143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 name="Shape 5"/>
          <p:cNvSpPr>
            <a:spLocks noGrp="1"/>
          </p:cNvSpPr>
          <p:nvPr>
            <p:ph type="title"/>
          </p:nvPr>
        </p:nvSpPr>
        <p:spPr>
          <a:xfrm>
            <a:off x="1016000" y="0"/>
            <a:ext cx="10972800" cy="5257800"/>
          </a:xfrm>
          <a:prstGeom prst="rect">
            <a:avLst/>
          </a:prstGeom>
        </p:spPr>
        <p:txBody>
          <a:bodyPr anchor="b"/>
          <a:lstStyle>
            <a:lvl1pPr>
              <a:defRPr>
                <a:solidFill>
                  <a:srgbClr val="FFFCF2"/>
                </a:solidFill>
                <a:effectLst>
                  <a:outerShdw blurRad="25400" dist="50800" dir="13500000" rotWithShape="0">
                    <a:srgbClr val="424242">
                      <a:alpha val="50000"/>
                    </a:srgbClr>
                  </a:outerShdw>
                </a:effectLst>
              </a:defRPr>
            </a:lvl1pPr>
          </a:lstStyle>
          <a:p>
            <a:pPr lvl="0">
              <a:defRPr sz="1800">
                <a:solidFill>
                  <a:srgbClr val="000000"/>
                </a:solidFill>
                <a:effectLst/>
              </a:defRPr>
            </a:pPr>
            <a:r>
              <a:rPr sz="7800">
                <a:solidFill>
                  <a:srgbClr val="FFFCF2"/>
                </a:solidFill>
                <a:effectLst>
                  <a:outerShdw blurRad="25400" dist="50800" dir="13500000" rotWithShape="0">
                    <a:srgbClr val="424242">
                      <a:alpha val="50000"/>
                    </a:srgbClr>
                  </a:outerShdw>
                </a:effectLst>
              </a:rPr>
              <a:t>Title Text</a:t>
            </a:r>
          </a:p>
        </p:txBody>
      </p:sp>
      <p:sp>
        <p:nvSpPr>
          <p:cNvPr id="6" name="Shape 6"/>
          <p:cNvSpPr>
            <a:spLocks noGrp="1"/>
          </p:cNvSpPr>
          <p:nvPr>
            <p:ph type="body" idx="1"/>
          </p:nvPr>
        </p:nvSpPr>
        <p:spPr>
          <a:xfrm>
            <a:off x="1016000" y="5359400"/>
            <a:ext cx="10972800" cy="3670300"/>
          </a:xfrm>
          <a:prstGeom prst="rect">
            <a:avLst/>
          </a:prstGeom>
        </p:spPr>
        <p:txBody>
          <a:bodyPr anchor="t"/>
          <a:lstStyle>
            <a:lvl1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1pPr>
            <a:lvl2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2pPr>
            <a:lvl3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3pPr>
            <a:lvl4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4pPr>
            <a:lvl5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5pPr>
          </a:lstStyle>
          <a:p>
            <a:pPr lvl="0">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One</a:t>
            </a:r>
          </a:p>
          <a:p>
            <a:pPr lvl="1">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Two</a:t>
            </a:r>
          </a:p>
          <a:p>
            <a:pPr lvl="2">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Three</a:t>
            </a:r>
          </a:p>
          <a:p>
            <a:pPr lvl="3">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Four</a:t>
            </a:r>
          </a:p>
          <a:p>
            <a:pPr lvl="4">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 name="Shape 8"/>
          <p:cNvSpPr>
            <a:spLocks noGrp="1"/>
          </p:cNvSpPr>
          <p:nvPr>
            <p:ph type="title"/>
          </p:nvPr>
        </p:nvSpPr>
        <p:spPr>
          <a:xfrm>
            <a:off x="1028700" y="6743700"/>
            <a:ext cx="10972800" cy="1524000"/>
          </a:xfrm>
          <a:prstGeom prst="rect">
            <a:avLst/>
          </a:prstGeom>
        </p:spPr>
        <p:txBody>
          <a:bodyPr anchor="b"/>
          <a:lstStyle>
            <a:lvl1pPr>
              <a:defRPr>
                <a:solidFill>
                  <a:srgbClr val="FFFCF2"/>
                </a:solidFill>
                <a:effectLst>
                  <a:outerShdw blurRad="25400" dist="50800" dir="13500000" rotWithShape="0">
                    <a:srgbClr val="424242">
                      <a:alpha val="50000"/>
                    </a:srgbClr>
                  </a:outerShdw>
                </a:effectLst>
              </a:defRPr>
            </a:lvl1pPr>
          </a:lstStyle>
          <a:p>
            <a:pPr lvl="0">
              <a:defRPr sz="1800">
                <a:solidFill>
                  <a:srgbClr val="000000"/>
                </a:solidFill>
                <a:effectLst/>
              </a:defRPr>
            </a:pPr>
            <a:r>
              <a:rPr sz="7800">
                <a:solidFill>
                  <a:srgbClr val="FFFCF2"/>
                </a:solidFill>
                <a:effectLst>
                  <a:outerShdw blurRad="25400" dist="50800" dir="13500000" rotWithShape="0">
                    <a:srgbClr val="424242">
                      <a:alpha val="50000"/>
                    </a:srgbClr>
                  </a:outerShdw>
                </a:effectLst>
              </a:rPr>
              <a:t>Title Text</a:t>
            </a:r>
          </a:p>
        </p:txBody>
      </p:sp>
      <p:sp>
        <p:nvSpPr>
          <p:cNvPr id="9" name="Shape 9"/>
          <p:cNvSpPr>
            <a:spLocks noGrp="1"/>
          </p:cNvSpPr>
          <p:nvPr>
            <p:ph type="body" idx="1"/>
          </p:nvPr>
        </p:nvSpPr>
        <p:spPr>
          <a:xfrm>
            <a:off x="1028700" y="8255000"/>
            <a:ext cx="10972800" cy="1193800"/>
          </a:xfrm>
          <a:prstGeom prst="rect">
            <a:avLst/>
          </a:prstGeom>
        </p:spPr>
        <p:txBody>
          <a:bodyPr anchor="t"/>
          <a:lstStyle>
            <a:lvl1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1pPr>
            <a:lvl2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2pPr>
            <a:lvl3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3pPr>
            <a:lvl4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4pPr>
            <a:lvl5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5pPr>
          </a:lstStyle>
          <a:p>
            <a:pPr lvl="0">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One</a:t>
            </a:r>
          </a:p>
          <a:p>
            <a:pPr lvl="1">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Two</a:t>
            </a:r>
          </a:p>
          <a:p>
            <a:pPr lvl="2">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Three</a:t>
            </a:r>
          </a:p>
          <a:p>
            <a:pPr lvl="3">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Four</a:t>
            </a:r>
          </a:p>
          <a:p>
            <a:pPr lvl="4">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1016000" y="3263900"/>
            <a:ext cx="10972800" cy="3225800"/>
          </a:xfrm>
          <a:prstGeom prst="rect">
            <a:avLst/>
          </a:prstGeom>
        </p:spPr>
        <p:txBody>
          <a:bodyPr/>
          <a:lstStyle>
            <a:lvl1pPr>
              <a:defRPr>
                <a:solidFill>
                  <a:srgbClr val="FFFCF2"/>
                </a:solidFill>
                <a:effectLst>
                  <a:outerShdw blurRad="25400" dist="50800" dir="13500000" rotWithShape="0">
                    <a:srgbClr val="424242">
                      <a:alpha val="50000"/>
                    </a:srgbClr>
                  </a:outerShdw>
                </a:effectLst>
              </a:defRPr>
            </a:lvl1pPr>
          </a:lstStyle>
          <a:p>
            <a:pPr lvl="0">
              <a:defRPr sz="1800">
                <a:solidFill>
                  <a:srgbClr val="000000"/>
                </a:solidFill>
                <a:effectLst/>
              </a:defRPr>
            </a:pPr>
            <a:r>
              <a:rPr sz="7800">
                <a:solidFill>
                  <a:srgbClr val="FFFCF2"/>
                </a:solidFill>
                <a:effectLst>
                  <a:outerShdw blurRad="25400" dist="50800" dir="13500000" rotWithShape="0">
                    <a:srgbClr val="424242">
                      <a:alpha val="50000"/>
                    </a:srgbClr>
                  </a:outerShdw>
                </a:effectLst>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 name="Shape 13"/>
          <p:cNvSpPr>
            <a:spLocks noGrp="1"/>
          </p:cNvSpPr>
          <p:nvPr>
            <p:ph type="title"/>
          </p:nvPr>
        </p:nvSpPr>
        <p:spPr>
          <a:xfrm>
            <a:off x="762000" y="0"/>
            <a:ext cx="6324600" cy="5499100"/>
          </a:xfrm>
          <a:prstGeom prst="rect">
            <a:avLst/>
          </a:prstGeom>
        </p:spPr>
        <p:txBody>
          <a:bodyPr anchor="b"/>
          <a:lstStyle>
            <a:lvl1pPr>
              <a:defRPr>
                <a:solidFill>
                  <a:srgbClr val="FFFCF2"/>
                </a:solidFill>
                <a:effectLst>
                  <a:outerShdw blurRad="25400" dist="50800" dir="13500000" rotWithShape="0">
                    <a:srgbClr val="424242">
                      <a:alpha val="50000"/>
                    </a:srgbClr>
                  </a:outerShdw>
                </a:effectLst>
              </a:defRPr>
            </a:lvl1pPr>
          </a:lstStyle>
          <a:p>
            <a:pPr lvl="0">
              <a:defRPr sz="1800">
                <a:solidFill>
                  <a:srgbClr val="000000"/>
                </a:solidFill>
                <a:effectLst/>
              </a:defRPr>
            </a:pPr>
            <a:r>
              <a:rPr sz="7800">
                <a:solidFill>
                  <a:srgbClr val="FFFCF2"/>
                </a:solidFill>
                <a:effectLst>
                  <a:outerShdw blurRad="25400" dist="50800" dir="13500000" rotWithShape="0">
                    <a:srgbClr val="424242">
                      <a:alpha val="50000"/>
                    </a:srgbClr>
                  </a:outerShdw>
                </a:effectLst>
              </a:rPr>
              <a:t>Title Text</a:t>
            </a:r>
          </a:p>
        </p:txBody>
      </p:sp>
      <p:sp>
        <p:nvSpPr>
          <p:cNvPr id="14" name="Shape 14"/>
          <p:cNvSpPr>
            <a:spLocks noGrp="1"/>
          </p:cNvSpPr>
          <p:nvPr>
            <p:ph type="body" idx="1"/>
          </p:nvPr>
        </p:nvSpPr>
        <p:spPr>
          <a:xfrm>
            <a:off x="762000" y="5626100"/>
            <a:ext cx="6324600" cy="4127500"/>
          </a:xfrm>
          <a:prstGeom prst="rect">
            <a:avLst/>
          </a:prstGeom>
        </p:spPr>
        <p:txBody>
          <a:bodyPr anchor="t"/>
          <a:lstStyle>
            <a:lvl1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1pPr>
            <a:lvl2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2pPr>
            <a:lvl3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3pPr>
            <a:lvl4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4pPr>
            <a:lvl5pPr marL="0" indent="0" algn="ctr">
              <a:spcBef>
                <a:spcPts val="0"/>
              </a:spcBef>
              <a:buClrTx/>
              <a:buSzTx/>
              <a:buNone/>
              <a:defRPr sz="4200">
                <a:solidFill>
                  <a:srgbClr val="FFFCF2"/>
                </a:solidFill>
                <a:effectLst>
                  <a:outerShdw blurRad="25400" dist="25400" dir="13500000" rotWithShape="0">
                    <a:srgbClr val="424242">
                      <a:alpha val="50000"/>
                    </a:srgbClr>
                  </a:outerShdw>
                </a:effectLst>
                <a:latin typeface="Copperplate"/>
                <a:ea typeface="Copperplate"/>
                <a:cs typeface="Copperplate"/>
                <a:sym typeface="Copperplate"/>
              </a:defRPr>
            </a:lvl5pPr>
          </a:lstStyle>
          <a:p>
            <a:pPr lvl="0">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One</a:t>
            </a:r>
          </a:p>
          <a:p>
            <a:pPr lvl="1">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Two</a:t>
            </a:r>
          </a:p>
          <a:p>
            <a:pPr lvl="2">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Three</a:t>
            </a:r>
          </a:p>
          <a:p>
            <a:pPr lvl="3">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Four</a:t>
            </a:r>
          </a:p>
          <a:p>
            <a:pPr lvl="4">
              <a:defRPr sz="1800">
                <a:solidFill>
                  <a:srgbClr val="000000"/>
                </a:solidFill>
                <a:effectLst/>
              </a:defRPr>
            </a:pPr>
            <a:r>
              <a:rPr sz="4200">
                <a:solidFill>
                  <a:srgbClr val="FFFCF2"/>
                </a:solidFill>
                <a:effectLst>
                  <a:outerShdw blurRad="25400" dist="25400" dir="13500000" rotWithShape="0">
                    <a:srgbClr val="424242">
                      <a:alpha val="50000"/>
                    </a:srgbClr>
                  </a:outerShdw>
                </a:effectLst>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xfrm>
            <a:off x="1016000" y="58745"/>
            <a:ext cx="10972800" cy="2828910"/>
          </a:xfrm>
          <a:prstGeom prst="rect">
            <a:avLst/>
          </a:prstGeom>
        </p:spPr>
        <p:txBody>
          <a:bodyPr/>
          <a:lstStyle/>
          <a:p>
            <a:pPr lvl="0">
              <a:defRPr sz="1800">
                <a:solidFill>
                  <a:srgbClr val="000000"/>
                </a:solidFill>
              </a:defRPr>
            </a:pPr>
            <a:r>
              <a:rPr sz="7800">
                <a:solidFill>
                  <a:srgbClr val="6F6A5A"/>
                </a:solidFill>
              </a:rP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solidFill>
                  <a:srgbClr val="000000"/>
                </a:solidFill>
              </a:defRPr>
            </a:pPr>
            <a:r>
              <a:rPr sz="7800">
                <a:solidFill>
                  <a:srgbClr val="6F6A5A"/>
                </a:solidFill>
              </a:rPr>
              <a:t>Title Text</a:t>
            </a:r>
          </a:p>
        </p:txBody>
      </p:sp>
      <p:sp>
        <p:nvSpPr>
          <p:cNvPr id="19" name="Shape 19"/>
          <p:cNvSpPr>
            <a:spLocks noGrp="1"/>
          </p:cNvSpPr>
          <p:nvPr>
            <p:ph type="body" idx="1"/>
          </p:nvPr>
        </p:nvSpPr>
        <p:spPr>
          <a:prstGeom prst="rect">
            <a:avLst/>
          </a:prstGeom>
        </p:spPr>
        <p:txBody>
          <a:bodyPr/>
          <a:lstStyle/>
          <a:p>
            <a:pPr lvl="0">
              <a:defRPr sz="1800">
                <a:solidFill>
                  <a:srgbClr val="000000"/>
                </a:solidFill>
              </a:defRPr>
            </a:pPr>
            <a:r>
              <a:rPr sz="4000">
                <a:solidFill>
                  <a:srgbClr val="6F6A5A"/>
                </a:solidFill>
              </a:rPr>
              <a:t>Body Level One</a:t>
            </a:r>
          </a:p>
          <a:p>
            <a:pPr lvl="1">
              <a:defRPr sz="1800">
                <a:solidFill>
                  <a:srgbClr val="000000"/>
                </a:solidFill>
              </a:defRPr>
            </a:pPr>
            <a:r>
              <a:rPr sz="4000">
                <a:solidFill>
                  <a:srgbClr val="6F6A5A"/>
                </a:solidFill>
              </a:rPr>
              <a:t>Body Level Two</a:t>
            </a:r>
          </a:p>
          <a:p>
            <a:pPr lvl="2">
              <a:defRPr sz="1800">
                <a:solidFill>
                  <a:srgbClr val="000000"/>
                </a:solidFill>
              </a:defRPr>
            </a:pPr>
            <a:r>
              <a:rPr sz="4000">
                <a:solidFill>
                  <a:srgbClr val="6F6A5A"/>
                </a:solidFill>
              </a:rPr>
              <a:t>Body Level Three</a:t>
            </a:r>
          </a:p>
          <a:p>
            <a:pPr lvl="3">
              <a:defRPr sz="1800">
                <a:solidFill>
                  <a:srgbClr val="000000"/>
                </a:solidFill>
              </a:defRPr>
            </a:pPr>
            <a:r>
              <a:rPr sz="4000">
                <a:solidFill>
                  <a:srgbClr val="6F6A5A"/>
                </a:solidFill>
              </a:rPr>
              <a:t>Body Level Four</a:t>
            </a:r>
          </a:p>
          <a:p>
            <a:pPr lvl="4">
              <a:defRPr sz="1800">
                <a:solidFill>
                  <a:srgbClr val="000000"/>
                </a:solidFill>
              </a:defRPr>
            </a:pPr>
            <a:r>
              <a:rPr sz="4000">
                <a:solidFill>
                  <a:srgbClr val="6F6A5A"/>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solidFill>
                  <a:srgbClr val="000000"/>
                </a:solidFill>
              </a:defRPr>
            </a:pPr>
            <a:r>
              <a:rPr sz="7800">
                <a:solidFill>
                  <a:srgbClr val="6F6A5A"/>
                </a:solidFill>
              </a:rPr>
              <a:t>Title Text</a:t>
            </a:r>
          </a:p>
        </p:txBody>
      </p:sp>
      <p:sp>
        <p:nvSpPr>
          <p:cNvPr id="22" name="Shape 22"/>
          <p:cNvSpPr>
            <a:spLocks noGrp="1"/>
          </p:cNvSpPr>
          <p:nvPr>
            <p:ph type="body" idx="1"/>
          </p:nvPr>
        </p:nvSpPr>
        <p:spPr>
          <a:xfrm>
            <a:off x="1016000" y="2514234"/>
            <a:ext cx="5486400" cy="6223732"/>
          </a:xfrm>
          <a:prstGeom prst="rect">
            <a:avLst/>
          </a:prstGeom>
        </p:spPr>
        <p:txBody>
          <a:bodyPr/>
          <a:lstStyle>
            <a:lvl1pPr>
              <a:spcBef>
                <a:spcPts val="3800"/>
              </a:spcBef>
              <a:defRPr sz="3400"/>
            </a:lvl1pPr>
            <a:lvl2pPr>
              <a:spcBef>
                <a:spcPts val="3800"/>
              </a:spcBef>
              <a:defRPr sz="3400"/>
            </a:lvl2pPr>
            <a:lvl3pPr>
              <a:spcBef>
                <a:spcPts val="3800"/>
              </a:spcBef>
              <a:defRPr sz="3400"/>
            </a:lvl3pPr>
            <a:lvl4pPr marL="1625600">
              <a:spcBef>
                <a:spcPts val="3800"/>
              </a:spcBef>
              <a:defRPr sz="3400"/>
            </a:lvl4pPr>
            <a:lvl5pPr marL="2070100">
              <a:spcBef>
                <a:spcPts val="3800"/>
              </a:spcBef>
              <a:defRPr sz="3400"/>
            </a:lvl5pPr>
          </a:lstStyle>
          <a:p>
            <a:pPr lvl="0">
              <a:defRPr sz="1800">
                <a:solidFill>
                  <a:srgbClr val="000000"/>
                </a:solidFill>
              </a:defRPr>
            </a:pPr>
            <a:r>
              <a:rPr sz="3400">
                <a:solidFill>
                  <a:srgbClr val="6F6A5A"/>
                </a:solidFill>
              </a:rPr>
              <a:t>Body Level One</a:t>
            </a:r>
          </a:p>
          <a:p>
            <a:pPr lvl="1">
              <a:defRPr sz="1800">
                <a:solidFill>
                  <a:srgbClr val="000000"/>
                </a:solidFill>
              </a:defRPr>
            </a:pPr>
            <a:r>
              <a:rPr sz="3400">
                <a:solidFill>
                  <a:srgbClr val="6F6A5A"/>
                </a:solidFill>
              </a:rPr>
              <a:t>Body Level Two</a:t>
            </a:r>
          </a:p>
          <a:p>
            <a:pPr lvl="2">
              <a:defRPr sz="1800">
                <a:solidFill>
                  <a:srgbClr val="000000"/>
                </a:solidFill>
              </a:defRPr>
            </a:pPr>
            <a:r>
              <a:rPr sz="3400">
                <a:solidFill>
                  <a:srgbClr val="6F6A5A"/>
                </a:solidFill>
              </a:rPr>
              <a:t>Body Level Three</a:t>
            </a:r>
          </a:p>
          <a:p>
            <a:pPr lvl="3">
              <a:defRPr sz="1800">
                <a:solidFill>
                  <a:srgbClr val="000000"/>
                </a:solidFill>
              </a:defRPr>
            </a:pPr>
            <a:r>
              <a:rPr sz="3400">
                <a:solidFill>
                  <a:srgbClr val="6F6A5A"/>
                </a:solidFill>
              </a:rPr>
              <a:t>Body Level Four</a:t>
            </a:r>
          </a:p>
          <a:p>
            <a:pPr lvl="4">
              <a:defRPr sz="1800">
                <a:solidFill>
                  <a:srgbClr val="000000"/>
                </a:solidFill>
              </a:defRPr>
            </a:pPr>
            <a:r>
              <a:rPr sz="3400">
                <a:solidFill>
                  <a:srgbClr val="6F6A5A"/>
                </a:solidFill>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1016000" y="1270000"/>
            <a:ext cx="10972800" cy="7213600"/>
          </a:xfrm>
          <a:prstGeom prst="rect">
            <a:avLst/>
          </a:prstGeom>
        </p:spPr>
        <p:txBody>
          <a:bodyPr/>
          <a:lstStyle/>
          <a:p>
            <a:pPr lvl="0">
              <a:defRPr sz="1800">
                <a:solidFill>
                  <a:srgbClr val="000000"/>
                </a:solidFill>
              </a:defRPr>
            </a:pPr>
            <a:r>
              <a:rPr sz="4000">
                <a:solidFill>
                  <a:srgbClr val="6F6A5A"/>
                </a:solidFill>
              </a:rPr>
              <a:t>Body Level One</a:t>
            </a:r>
          </a:p>
          <a:p>
            <a:pPr lvl="1">
              <a:defRPr sz="1800">
                <a:solidFill>
                  <a:srgbClr val="000000"/>
                </a:solidFill>
              </a:defRPr>
            </a:pPr>
            <a:r>
              <a:rPr sz="4000">
                <a:solidFill>
                  <a:srgbClr val="6F6A5A"/>
                </a:solidFill>
              </a:rPr>
              <a:t>Body Level Two</a:t>
            </a:r>
          </a:p>
          <a:p>
            <a:pPr lvl="2">
              <a:defRPr sz="1800">
                <a:solidFill>
                  <a:srgbClr val="000000"/>
                </a:solidFill>
              </a:defRPr>
            </a:pPr>
            <a:r>
              <a:rPr sz="4000">
                <a:solidFill>
                  <a:srgbClr val="6F6A5A"/>
                </a:solidFill>
              </a:rPr>
              <a:t>Body Level Three</a:t>
            </a:r>
          </a:p>
          <a:p>
            <a:pPr lvl="3">
              <a:defRPr sz="1800">
                <a:solidFill>
                  <a:srgbClr val="000000"/>
                </a:solidFill>
              </a:defRPr>
            </a:pPr>
            <a:r>
              <a:rPr sz="4000">
                <a:solidFill>
                  <a:srgbClr val="6F6A5A"/>
                </a:solidFill>
              </a:rPr>
              <a:t>Body Level Four</a:t>
            </a:r>
          </a:p>
          <a:p>
            <a:pPr lvl="4">
              <a:defRPr sz="1800">
                <a:solidFill>
                  <a:srgbClr val="000000"/>
                </a:solidFill>
              </a:defRPr>
            </a:pPr>
            <a:r>
              <a:rPr sz="4000">
                <a:solidFill>
                  <a:srgbClr val="6F6A5A"/>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016000" y="432165"/>
            <a:ext cx="10972800" cy="208207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sz="7800">
                <a:solidFill>
                  <a:srgbClr val="6F6A5A"/>
                </a:solidFill>
              </a:rPr>
              <a:t>Title Text</a:t>
            </a:r>
          </a:p>
        </p:txBody>
      </p:sp>
      <p:sp>
        <p:nvSpPr>
          <p:cNvPr id="3" name="Shape 3"/>
          <p:cNvSpPr>
            <a:spLocks noGrp="1"/>
          </p:cNvSpPr>
          <p:nvPr>
            <p:ph type="body" idx="1"/>
          </p:nvPr>
        </p:nvSpPr>
        <p:spPr>
          <a:xfrm>
            <a:off x="1016000" y="2514234"/>
            <a:ext cx="10972800" cy="622373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sz="4000">
                <a:solidFill>
                  <a:srgbClr val="6F6A5A"/>
                </a:solidFill>
              </a:rPr>
              <a:t>Body Level One</a:t>
            </a:r>
          </a:p>
          <a:p>
            <a:pPr lvl="1">
              <a:defRPr sz="1800">
                <a:solidFill>
                  <a:srgbClr val="000000"/>
                </a:solidFill>
              </a:defRPr>
            </a:pPr>
            <a:r>
              <a:rPr sz="4000">
                <a:solidFill>
                  <a:srgbClr val="6F6A5A"/>
                </a:solidFill>
              </a:rPr>
              <a:t>Body Level Two</a:t>
            </a:r>
          </a:p>
          <a:p>
            <a:pPr lvl="2">
              <a:defRPr sz="1800">
                <a:solidFill>
                  <a:srgbClr val="000000"/>
                </a:solidFill>
              </a:defRPr>
            </a:pPr>
            <a:r>
              <a:rPr sz="4000">
                <a:solidFill>
                  <a:srgbClr val="6F6A5A"/>
                </a:solidFill>
              </a:rPr>
              <a:t>Body Level Three</a:t>
            </a:r>
          </a:p>
          <a:p>
            <a:pPr lvl="3">
              <a:defRPr sz="1800">
                <a:solidFill>
                  <a:srgbClr val="000000"/>
                </a:solidFill>
              </a:defRPr>
            </a:pPr>
            <a:r>
              <a:rPr sz="4000">
                <a:solidFill>
                  <a:srgbClr val="6F6A5A"/>
                </a:solidFill>
              </a:rPr>
              <a:t>Body Level Four</a:t>
            </a:r>
          </a:p>
          <a:p>
            <a:pPr lvl="4">
              <a:defRPr sz="1800">
                <a:solidFill>
                  <a:srgbClr val="000000"/>
                </a:solidFill>
              </a:defRPr>
            </a:pPr>
            <a:r>
              <a:rPr sz="4000">
                <a:solidFill>
                  <a:srgbClr val="6F6A5A"/>
                </a:solidFill>
              </a:rP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transition spd="med"/>
  <p:txStyles>
    <p:titleStyle>
      <a:lvl1pPr algn="ctr" defTabSz="584200">
        <a:defRPr sz="7800">
          <a:solidFill>
            <a:srgbClr val="6F6A5A"/>
          </a:solidFill>
          <a:latin typeface="Copperplate"/>
          <a:ea typeface="Copperplate"/>
          <a:cs typeface="Copperplate"/>
          <a:sym typeface="Copperplate"/>
        </a:defRPr>
      </a:lvl1pPr>
      <a:lvl2pPr algn="ctr" defTabSz="584200">
        <a:defRPr sz="7800">
          <a:solidFill>
            <a:srgbClr val="6F6A5A"/>
          </a:solidFill>
          <a:latin typeface="Copperplate"/>
          <a:ea typeface="Copperplate"/>
          <a:cs typeface="Copperplate"/>
          <a:sym typeface="Copperplate"/>
        </a:defRPr>
      </a:lvl2pPr>
      <a:lvl3pPr algn="ctr" defTabSz="584200">
        <a:defRPr sz="7800">
          <a:solidFill>
            <a:srgbClr val="6F6A5A"/>
          </a:solidFill>
          <a:latin typeface="Copperplate"/>
          <a:ea typeface="Copperplate"/>
          <a:cs typeface="Copperplate"/>
          <a:sym typeface="Copperplate"/>
        </a:defRPr>
      </a:lvl3pPr>
      <a:lvl4pPr algn="ctr" defTabSz="584200">
        <a:defRPr sz="7800">
          <a:solidFill>
            <a:srgbClr val="6F6A5A"/>
          </a:solidFill>
          <a:latin typeface="Copperplate"/>
          <a:ea typeface="Copperplate"/>
          <a:cs typeface="Copperplate"/>
          <a:sym typeface="Copperplate"/>
        </a:defRPr>
      </a:lvl4pPr>
      <a:lvl5pPr algn="ctr" defTabSz="584200">
        <a:defRPr sz="7800">
          <a:solidFill>
            <a:srgbClr val="6F6A5A"/>
          </a:solidFill>
          <a:latin typeface="Copperplate"/>
          <a:ea typeface="Copperplate"/>
          <a:cs typeface="Copperplate"/>
          <a:sym typeface="Copperplate"/>
        </a:defRPr>
      </a:lvl5pPr>
      <a:lvl6pPr algn="ctr" defTabSz="584200">
        <a:defRPr sz="7800">
          <a:solidFill>
            <a:srgbClr val="6F6A5A"/>
          </a:solidFill>
          <a:latin typeface="Copperplate"/>
          <a:ea typeface="Copperplate"/>
          <a:cs typeface="Copperplate"/>
          <a:sym typeface="Copperplate"/>
        </a:defRPr>
      </a:lvl6pPr>
      <a:lvl7pPr algn="ctr" defTabSz="584200">
        <a:defRPr sz="7800">
          <a:solidFill>
            <a:srgbClr val="6F6A5A"/>
          </a:solidFill>
          <a:latin typeface="Copperplate"/>
          <a:ea typeface="Copperplate"/>
          <a:cs typeface="Copperplate"/>
          <a:sym typeface="Copperplate"/>
        </a:defRPr>
      </a:lvl7pPr>
      <a:lvl8pPr algn="ctr" defTabSz="584200">
        <a:defRPr sz="7800">
          <a:solidFill>
            <a:srgbClr val="6F6A5A"/>
          </a:solidFill>
          <a:latin typeface="Copperplate"/>
          <a:ea typeface="Copperplate"/>
          <a:cs typeface="Copperplate"/>
          <a:sym typeface="Copperplate"/>
        </a:defRPr>
      </a:lvl8pPr>
      <a:lvl9pPr algn="ctr" defTabSz="584200">
        <a:defRPr sz="7800">
          <a:solidFill>
            <a:srgbClr val="6F6A5A"/>
          </a:solidFill>
          <a:latin typeface="Copperplate"/>
          <a:ea typeface="Copperplate"/>
          <a:cs typeface="Copperplate"/>
          <a:sym typeface="Copperplate"/>
        </a:defRPr>
      </a:lvl9pPr>
    </p:titleStyle>
    <p:bodyStyle>
      <a:lvl1pPr marL="419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1pPr>
      <a:lvl2pPr marL="8382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2pPr>
      <a:lvl3pPr marL="1181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3pPr>
      <a:lvl4pPr marL="1562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4pPr>
      <a:lvl5pPr marL="1943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5pPr>
      <a:lvl6pPr marL="2324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6pPr>
      <a:lvl7pPr marL="2705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7pPr>
      <a:lvl8pPr marL="3086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8pPr>
      <a:lvl9pPr marL="3467100" indent="-419100" defTabSz="584200">
        <a:spcBef>
          <a:spcPts val="3000"/>
        </a:spcBef>
        <a:buClr>
          <a:srgbClr val="A29A85"/>
        </a:buClr>
        <a:buSzPct val="100000"/>
        <a:buChar char="•"/>
        <a:defRPr sz="4000">
          <a:solidFill>
            <a:srgbClr val="6F6A5A"/>
          </a:solidFill>
          <a:latin typeface="Baskerville"/>
          <a:ea typeface="Baskerville"/>
          <a:cs typeface="Baskerville"/>
          <a:sym typeface="Baskerville"/>
        </a:defRPr>
      </a:lvl9pPr>
    </p:bodyStyle>
    <p:otherStyle>
      <a:lvl1pPr algn="r" defTabSz="584200">
        <a:defRPr sz="1200">
          <a:solidFill>
            <a:schemeClr val="tx1"/>
          </a:solidFill>
          <a:latin typeface="+mn-lt"/>
          <a:ea typeface="+mn-ea"/>
          <a:cs typeface="+mn-cs"/>
          <a:sym typeface="Baskerville"/>
        </a:defRPr>
      </a:lvl1pPr>
      <a:lvl2pPr algn="r" defTabSz="584200">
        <a:defRPr sz="1200">
          <a:solidFill>
            <a:schemeClr val="tx1"/>
          </a:solidFill>
          <a:latin typeface="+mn-lt"/>
          <a:ea typeface="+mn-ea"/>
          <a:cs typeface="+mn-cs"/>
          <a:sym typeface="Baskerville"/>
        </a:defRPr>
      </a:lvl2pPr>
      <a:lvl3pPr algn="r" defTabSz="584200">
        <a:defRPr sz="1200">
          <a:solidFill>
            <a:schemeClr val="tx1"/>
          </a:solidFill>
          <a:latin typeface="+mn-lt"/>
          <a:ea typeface="+mn-ea"/>
          <a:cs typeface="+mn-cs"/>
          <a:sym typeface="Baskerville"/>
        </a:defRPr>
      </a:lvl3pPr>
      <a:lvl4pPr algn="r" defTabSz="584200">
        <a:defRPr sz="1200">
          <a:solidFill>
            <a:schemeClr val="tx1"/>
          </a:solidFill>
          <a:latin typeface="+mn-lt"/>
          <a:ea typeface="+mn-ea"/>
          <a:cs typeface="+mn-cs"/>
          <a:sym typeface="Baskerville"/>
        </a:defRPr>
      </a:lvl4pPr>
      <a:lvl5pPr algn="r" defTabSz="584200">
        <a:defRPr sz="1200">
          <a:solidFill>
            <a:schemeClr val="tx1"/>
          </a:solidFill>
          <a:latin typeface="+mn-lt"/>
          <a:ea typeface="+mn-ea"/>
          <a:cs typeface="+mn-cs"/>
          <a:sym typeface="Baskerville"/>
        </a:defRPr>
      </a:lvl5pPr>
      <a:lvl6pPr algn="r" defTabSz="584200">
        <a:defRPr sz="1200">
          <a:solidFill>
            <a:schemeClr val="tx1"/>
          </a:solidFill>
          <a:latin typeface="+mn-lt"/>
          <a:ea typeface="+mn-ea"/>
          <a:cs typeface="+mn-cs"/>
          <a:sym typeface="Baskerville"/>
        </a:defRPr>
      </a:lvl6pPr>
      <a:lvl7pPr algn="r" defTabSz="584200">
        <a:defRPr sz="1200">
          <a:solidFill>
            <a:schemeClr val="tx1"/>
          </a:solidFill>
          <a:latin typeface="+mn-lt"/>
          <a:ea typeface="+mn-ea"/>
          <a:cs typeface="+mn-cs"/>
          <a:sym typeface="Baskerville"/>
        </a:defRPr>
      </a:lvl7pPr>
      <a:lvl8pPr algn="r" defTabSz="584200">
        <a:defRPr sz="1200">
          <a:solidFill>
            <a:schemeClr val="tx1"/>
          </a:solidFill>
          <a:latin typeface="+mn-lt"/>
          <a:ea typeface="+mn-ea"/>
          <a:cs typeface="+mn-cs"/>
          <a:sym typeface="Baskerville"/>
        </a:defRPr>
      </a:lvl8pPr>
      <a:lvl9pPr algn="r" defTabSz="584200">
        <a:defRPr sz="1200">
          <a:solidFill>
            <a:schemeClr val="tx1"/>
          </a:solidFill>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689113" y="901700"/>
            <a:ext cx="11626574" cy="2362200"/>
          </a:xfrm>
          <a:prstGeom prst="rect">
            <a:avLst/>
          </a:prstGeom>
        </p:spPr>
        <p:txBody>
          <a:bodyPr>
            <a:noAutofit/>
          </a:bodyPr>
          <a:lstStyle/>
          <a:p>
            <a:pPr lvl="0">
              <a:defRPr sz="1800">
                <a:solidFill>
                  <a:srgbClr val="000000"/>
                </a:solidFill>
                <a:effectLst/>
              </a:defRPr>
            </a:pPr>
            <a:r>
              <a:rPr sz="12400" dirty="0">
                <a:solidFill>
                  <a:srgbClr val="FFFCF2"/>
                </a:solidFill>
                <a:effectLst>
                  <a:outerShdw blurRad="25400" dist="50800" dir="13500000" rotWithShape="0">
                    <a:srgbClr val="424242">
                      <a:alpha val="50000"/>
                    </a:srgbClr>
                  </a:outerShdw>
                </a:effectLst>
              </a:rPr>
              <a:t>Hoghton Tower</a:t>
            </a:r>
          </a:p>
        </p:txBody>
      </p:sp>
      <p:sp>
        <p:nvSpPr>
          <p:cNvPr id="33" name="Shape 33"/>
          <p:cNvSpPr>
            <a:spLocks noGrp="1"/>
          </p:cNvSpPr>
          <p:nvPr>
            <p:ph type="body" idx="1"/>
          </p:nvPr>
        </p:nvSpPr>
        <p:spPr>
          <a:xfrm>
            <a:off x="1016000" y="5359400"/>
            <a:ext cx="10972800" cy="1231900"/>
          </a:xfrm>
          <a:prstGeom prst="rect">
            <a:avLst/>
          </a:prstGeom>
        </p:spPr>
        <p:txBody>
          <a:bodyPr/>
          <a:lstStyle/>
          <a:p>
            <a:pPr lvl="0">
              <a:defRPr sz="1800">
                <a:solidFill>
                  <a:srgbClr val="000000"/>
                </a:solidFill>
                <a:effectLst/>
              </a:defRPr>
            </a:pPr>
            <a:r>
              <a:rPr sz="4200" dirty="0">
                <a:solidFill>
                  <a:srgbClr val="FFFCF2"/>
                </a:solidFill>
                <a:effectLst>
                  <a:outerShdw blurRad="25400" dist="25400" dir="13500000" rotWithShape="0">
                    <a:srgbClr val="424242">
                      <a:alpha val="50000"/>
                    </a:srgbClr>
                  </a:outerShdw>
                </a:effectLst>
              </a:rPr>
              <a:t>LO: To create a timeline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xfrm>
            <a:off x="1214783" y="387072"/>
            <a:ext cx="10972800" cy="3548824"/>
          </a:xfrm>
          <a:prstGeom prst="rect">
            <a:avLst/>
          </a:prstGeom>
        </p:spPr>
        <p:txBody>
          <a:bodyPr>
            <a:noAutofit/>
          </a:bodyPr>
          <a:lstStyle/>
          <a:p>
            <a:pPr lvl="0">
              <a:defRPr sz="1800">
                <a:solidFill>
                  <a:srgbClr val="000000"/>
                </a:solidFill>
              </a:defRPr>
            </a:pPr>
            <a:r>
              <a:rPr sz="5400" dirty="0">
                <a:solidFill>
                  <a:schemeClr val="bg1">
                    <a:lumMod val="50000"/>
                  </a:schemeClr>
                </a:solidFill>
              </a:rPr>
              <a:t>Warm-u</a:t>
            </a:r>
            <a:r>
              <a:rPr lang="en-GB" sz="5400" dirty="0">
                <a:solidFill>
                  <a:schemeClr val="bg1">
                    <a:lumMod val="50000"/>
                  </a:schemeClr>
                </a:solidFill>
              </a:rPr>
              <a:t>p</a:t>
            </a:r>
            <a:endParaRPr sz="5400" dirty="0">
              <a:solidFill>
                <a:schemeClr val="bg1">
                  <a:lumMod val="50000"/>
                </a:schemeClr>
              </a:solidFill>
            </a:endParaRPr>
          </a:p>
          <a:p>
            <a:pPr marL="571500" lvl="0" indent="-571500" algn="l">
              <a:buFont typeface="Arial" panose="020B0604020202020204" pitchFamily="34" charset="0"/>
              <a:buChar char="•"/>
              <a:defRPr sz="1800">
                <a:solidFill>
                  <a:srgbClr val="000000"/>
                </a:solidFill>
              </a:defRPr>
            </a:pPr>
            <a:r>
              <a:rPr sz="3200" dirty="0">
                <a:solidFill>
                  <a:schemeClr val="bg1">
                    <a:lumMod val="50000"/>
                  </a:schemeClr>
                </a:solidFill>
              </a:rPr>
              <a:t>What questions can you make up about this picture?</a:t>
            </a:r>
            <a:r>
              <a:rPr lang="en-GB" sz="3200" dirty="0">
                <a:solidFill>
                  <a:schemeClr val="bg1">
                    <a:lumMod val="50000"/>
                  </a:schemeClr>
                </a:solidFill>
              </a:rPr>
              <a:t> Use who, what,  where, when, why, how. </a:t>
            </a:r>
            <a:endParaRPr sz="3200" dirty="0">
              <a:solidFill>
                <a:schemeClr val="bg1">
                  <a:lumMod val="50000"/>
                </a:schemeClr>
              </a:solidFill>
            </a:endParaRPr>
          </a:p>
          <a:p>
            <a:pPr marL="571500" lvl="0" indent="-571500" algn="l">
              <a:buFont typeface="Arial" panose="020B0604020202020204" pitchFamily="34" charset="0"/>
              <a:buChar char="•"/>
              <a:defRPr sz="1800">
                <a:solidFill>
                  <a:srgbClr val="000000"/>
                </a:solidFill>
              </a:defRPr>
            </a:pPr>
            <a:r>
              <a:rPr sz="3200" dirty="0">
                <a:solidFill>
                  <a:schemeClr val="bg1">
                    <a:lumMod val="50000"/>
                  </a:schemeClr>
                </a:solidFill>
              </a:rPr>
              <a:t>Can you answer any of them by examining the picture or discussing possibilities with your talk partners?</a:t>
            </a:r>
          </a:p>
        </p:txBody>
      </p:sp>
      <p:pic>
        <p:nvPicPr>
          <p:cNvPr id="36" name="image1.tif"/>
          <p:cNvPicPr/>
          <p:nvPr/>
        </p:nvPicPr>
        <p:blipFill>
          <a:blip r:embed="rId2"/>
          <a:stretch>
            <a:fillRect/>
          </a:stretch>
        </p:blipFill>
        <p:spPr>
          <a:xfrm>
            <a:off x="2286000" y="3617843"/>
            <a:ext cx="8037691" cy="5441427"/>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xfrm>
            <a:off x="1016000" y="546100"/>
            <a:ext cx="10972800" cy="1854200"/>
          </a:xfrm>
          <a:prstGeom prst="rect">
            <a:avLst/>
          </a:prstGeom>
        </p:spPr>
        <p:txBody>
          <a:bodyPr/>
          <a:lstStyle/>
          <a:p>
            <a:pPr lvl="0">
              <a:defRPr sz="1800">
                <a:solidFill>
                  <a:srgbClr val="000000"/>
                </a:solidFill>
              </a:defRPr>
            </a:pPr>
            <a:r>
              <a:rPr sz="7800" dirty="0">
                <a:solidFill>
                  <a:schemeClr val="bg1">
                    <a:lumMod val="50000"/>
                  </a:schemeClr>
                </a:solidFill>
              </a:rPr>
              <a:t>Timeline</a:t>
            </a:r>
          </a:p>
        </p:txBody>
      </p:sp>
      <p:sp>
        <p:nvSpPr>
          <p:cNvPr id="39" name="Shape 39"/>
          <p:cNvSpPr>
            <a:spLocks noGrp="1"/>
          </p:cNvSpPr>
          <p:nvPr>
            <p:ph type="body" idx="1"/>
          </p:nvPr>
        </p:nvSpPr>
        <p:spPr>
          <a:xfrm>
            <a:off x="1016000" y="2768600"/>
            <a:ext cx="5486400" cy="5715000"/>
          </a:xfrm>
          <a:prstGeom prst="rect">
            <a:avLst/>
          </a:prstGeom>
        </p:spPr>
        <p:txBody>
          <a:bodyPr/>
          <a:lstStyle/>
          <a:p>
            <a:pPr marL="791633" lvl="0" indent="-791633">
              <a:defRPr sz="1800">
                <a:solidFill>
                  <a:srgbClr val="000000"/>
                </a:solidFill>
              </a:defRPr>
            </a:pPr>
            <a:r>
              <a:rPr sz="3400" dirty="0">
                <a:solidFill>
                  <a:schemeClr val="bg1">
                    <a:lumMod val="50000"/>
                  </a:schemeClr>
                </a:solidFill>
              </a:rPr>
              <a:t>Where is Hoghton Tower?</a:t>
            </a:r>
          </a:p>
          <a:p>
            <a:pPr marL="791633" lvl="0" indent="-791633">
              <a:defRPr sz="1800">
                <a:solidFill>
                  <a:srgbClr val="000000"/>
                </a:solidFill>
              </a:defRPr>
            </a:pPr>
            <a:r>
              <a:rPr sz="3400" dirty="0">
                <a:solidFill>
                  <a:schemeClr val="bg1">
                    <a:lumMod val="50000"/>
                  </a:schemeClr>
                </a:solidFill>
              </a:rPr>
              <a:t>What is a timeline?</a:t>
            </a:r>
          </a:p>
          <a:p>
            <a:pPr marL="791633" lvl="0" indent="-791633">
              <a:defRPr sz="1800">
                <a:solidFill>
                  <a:srgbClr val="000000"/>
                </a:solidFill>
              </a:defRPr>
            </a:pPr>
            <a:r>
              <a:rPr sz="3400" dirty="0">
                <a:solidFill>
                  <a:schemeClr val="bg1">
                    <a:lumMod val="50000"/>
                  </a:schemeClr>
                </a:solidFill>
              </a:rPr>
              <a:t>Can you discuss with your talk partner what you think a timeline is and give some examples.</a:t>
            </a:r>
            <a:r>
              <a:rPr lang="en-GB" dirty="0">
                <a:solidFill>
                  <a:schemeClr val="bg1">
                    <a:lumMod val="50000"/>
                  </a:schemeClr>
                </a:solidFill>
              </a:rPr>
              <a:t> </a:t>
            </a:r>
          </a:p>
          <a:p>
            <a:pPr marL="791633" lvl="0" indent="-791633">
              <a:defRPr sz="1800">
                <a:solidFill>
                  <a:srgbClr val="000000"/>
                </a:solidFill>
              </a:defRPr>
            </a:pPr>
            <a:r>
              <a:rPr lang="en-GB" sz="3400" dirty="0">
                <a:solidFill>
                  <a:schemeClr val="bg1">
                    <a:lumMod val="50000"/>
                  </a:schemeClr>
                </a:solidFill>
              </a:rPr>
              <a:t>Do you have a timeline in your classroom?</a:t>
            </a:r>
          </a:p>
        </p:txBody>
      </p:sp>
      <p:pic>
        <p:nvPicPr>
          <p:cNvPr id="4" name="Picture 3">
            <a:extLst>
              <a:ext uri="{FF2B5EF4-FFF2-40B4-BE49-F238E27FC236}">
                <a16:creationId xmlns:a16="http://schemas.microsoft.com/office/drawing/2014/main" id="{5E1E3A11-10FB-4F33-9D02-448068AE9AFF}"/>
              </a:ext>
            </a:extLst>
          </p:cNvPr>
          <p:cNvPicPr>
            <a:picLocks noChangeAspect="1"/>
          </p:cNvPicPr>
          <p:nvPr/>
        </p:nvPicPr>
        <p:blipFill>
          <a:blip r:embed="rId2"/>
          <a:stretch>
            <a:fillRect/>
          </a:stretch>
        </p:blipFill>
        <p:spPr>
          <a:xfrm>
            <a:off x="6772628" y="2400300"/>
            <a:ext cx="5820587" cy="4410691"/>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p:nvPr>
        </p:nvSpPr>
        <p:spPr>
          <a:xfrm>
            <a:off x="1016000" y="546100"/>
            <a:ext cx="10972800" cy="1854200"/>
          </a:xfrm>
          <a:prstGeom prst="rect">
            <a:avLst/>
          </a:prstGeom>
        </p:spPr>
        <p:txBody>
          <a:bodyPr/>
          <a:lstStyle>
            <a:lvl1pPr defTabSz="502412">
              <a:defRPr sz="6700"/>
            </a:lvl1pPr>
          </a:lstStyle>
          <a:p>
            <a:pPr lvl="0">
              <a:defRPr sz="1800">
                <a:solidFill>
                  <a:srgbClr val="000000"/>
                </a:solidFill>
              </a:defRPr>
            </a:pPr>
            <a:r>
              <a:rPr sz="6700" dirty="0">
                <a:solidFill>
                  <a:schemeClr val="bg1">
                    <a:lumMod val="50000"/>
                  </a:schemeClr>
                </a:solidFill>
              </a:rPr>
              <a:t>Create your Own Timeline</a:t>
            </a:r>
          </a:p>
        </p:txBody>
      </p:sp>
      <p:sp>
        <p:nvSpPr>
          <p:cNvPr id="47" name="Shape 47"/>
          <p:cNvSpPr>
            <a:spLocks noGrp="1"/>
          </p:cNvSpPr>
          <p:nvPr>
            <p:ph type="body" idx="1"/>
          </p:nvPr>
        </p:nvSpPr>
        <p:spPr>
          <a:xfrm>
            <a:off x="1016000" y="2768600"/>
            <a:ext cx="10972800" cy="2777435"/>
          </a:xfrm>
          <a:prstGeom prst="rect">
            <a:avLst/>
          </a:prstGeom>
        </p:spPr>
        <p:txBody>
          <a:bodyPr/>
          <a:lstStyle/>
          <a:p>
            <a:pPr marL="931333" lvl="0" indent="-931333">
              <a:defRPr sz="1800">
                <a:solidFill>
                  <a:srgbClr val="000000"/>
                </a:solidFill>
              </a:defRPr>
            </a:pPr>
            <a:r>
              <a:rPr sz="4000" dirty="0">
                <a:solidFill>
                  <a:schemeClr val="bg1">
                    <a:lumMod val="50000"/>
                  </a:schemeClr>
                </a:solidFill>
              </a:rPr>
              <a:t>Can you create a timeline using the information about Hoghton Tower?</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title"/>
          </p:nvPr>
        </p:nvSpPr>
        <p:spPr>
          <a:xfrm>
            <a:off x="1016000" y="673100"/>
            <a:ext cx="10972800" cy="1854200"/>
          </a:xfrm>
          <a:prstGeom prst="rect">
            <a:avLst/>
          </a:prstGeom>
        </p:spPr>
        <p:txBody>
          <a:bodyPr/>
          <a:lstStyle>
            <a:lvl1pPr>
              <a:defRPr sz="5700"/>
            </a:lvl1pPr>
          </a:lstStyle>
          <a:p>
            <a:pPr lvl="0">
              <a:defRPr sz="1800">
                <a:solidFill>
                  <a:srgbClr val="000000"/>
                </a:solidFill>
              </a:defRPr>
            </a:pPr>
            <a:r>
              <a:rPr lang="en-GB" sz="6000" dirty="0" err="1"/>
              <a:t>Wh</a:t>
            </a:r>
            <a:r>
              <a:rPr sz="6000" dirty="0">
                <a:solidFill>
                  <a:schemeClr val="bg1">
                    <a:lumMod val="50000"/>
                  </a:schemeClr>
                </a:solidFill>
              </a:rPr>
              <a:t>o, </a:t>
            </a:r>
            <a:r>
              <a:rPr lang="en-GB" sz="6000" dirty="0">
                <a:solidFill>
                  <a:schemeClr val="bg1">
                    <a:lumMod val="50000"/>
                  </a:schemeClr>
                </a:solidFill>
              </a:rPr>
              <a:t>W</a:t>
            </a:r>
            <a:r>
              <a:rPr sz="6000" dirty="0">
                <a:solidFill>
                  <a:schemeClr val="bg1">
                    <a:lumMod val="50000"/>
                  </a:schemeClr>
                </a:solidFill>
              </a:rPr>
              <a:t>hat, </a:t>
            </a:r>
            <a:r>
              <a:rPr lang="en-GB" sz="6000" dirty="0">
                <a:solidFill>
                  <a:schemeClr val="bg1">
                    <a:lumMod val="50000"/>
                  </a:schemeClr>
                </a:solidFill>
              </a:rPr>
              <a:t>W</a:t>
            </a:r>
            <a:r>
              <a:rPr sz="6000" dirty="0">
                <a:solidFill>
                  <a:schemeClr val="bg1">
                    <a:lumMod val="50000"/>
                  </a:schemeClr>
                </a:solidFill>
              </a:rPr>
              <a:t>here, </a:t>
            </a:r>
            <a:r>
              <a:rPr lang="en-GB" sz="6000" dirty="0">
                <a:solidFill>
                  <a:schemeClr val="bg1">
                    <a:lumMod val="50000"/>
                  </a:schemeClr>
                </a:solidFill>
              </a:rPr>
              <a:t>W</a:t>
            </a:r>
            <a:r>
              <a:rPr sz="6000" dirty="0">
                <a:solidFill>
                  <a:schemeClr val="bg1">
                    <a:lumMod val="50000"/>
                  </a:schemeClr>
                </a:solidFill>
              </a:rPr>
              <a:t>hen, </a:t>
            </a:r>
            <a:r>
              <a:rPr lang="en-GB" sz="6000" dirty="0">
                <a:solidFill>
                  <a:schemeClr val="bg1">
                    <a:lumMod val="50000"/>
                  </a:schemeClr>
                </a:solidFill>
              </a:rPr>
              <a:t>W</a:t>
            </a:r>
            <a:r>
              <a:rPr sz="6000" dirty="0" err="1">
                <a:solidFill>
                  <a:schemeClr val="bg1">
                    <a:lumMod val="50000"/>
                  </a:schemeClr>
                </a:solidFill>
              </a:rPr>
              <a:t>hy</a:t>
            </a:r>
            <a:r>
              <a:rPr sz="6000" dirty="0">
                <a:solidFill>
                  <a:schemeClr val="bg1">
                    <a:lumMod val="50000"/>
                  </a:schemeClr>
                </a:solidFill>
              </a:rPr>
              <a:t>?</a:t>
            </a:r>
            <a:endParaRPr sz="5700" dirty="0">
              <a:solidFill>
                <a:schemeClr val="bg1">
                  <a:lumMod val="50000"/>
                </a:schemeClr>
              </a:solidFill>
            </a:endParaRPr>
          </a:p>
        </p:txBody>
      </p:sp>
      <p:sp>
        <p:nvSpPr>
          <p:cNvPr id="50" name="Shape 50"/>
          <p:cNvSpPr>
            <a:spLocks noGrp="1"/>
          </p:cNvSpPr>
          <p:nvPr>
            <p:ph type="body" idx="1"/>
          </p:nvPr>
        </p:nvSpPr>
        <p:spPr>
          <a:xfrm>
            <a:off x="1016000" y="2768600"/>
            <a:ext cx="10972800" cy="5715000"/>
          </a:xfrm>
          <a:prstGeom prst="rect">
            <a:avLst/>
          </a:prstGeom>
        </p:spPr>
        <p:txBody>
          <a:bodyPr/>
          <a:lstStyle/>
          <a:p>
            <a:pPr marL="565783" lvl="0" indent="-565783" defTabSz="525779">
              <a:spcBef>
                <a:spcPts val="2700"/>
              </a:spcBef>
              <a:defRPr sz="1800">
                <a:solidFill>
                  <a:srgbClr val="000000"/>
                </a:solidFill>
              </a:defRPr>
            </a:pPr>
            <a:r>
              <a:rPr sz="2700" dirty="0">
                <a:solidFill>
                  <a:schemeClr val="bg1">
                    <a:lumMod val="50000"/>
                  </a:schemeClr>
                </a:solidFill>
              </a:rPr>
              <a:t>1. Who was in charge the longest at Hoghton Tower?</a:t>
            </a:r>
          </a:p>
          <a:p>
            <a:pPr marL="565783" lvl="0" indent="-565783" defTabSz="525779">
              <a:spcBef>
                <a:spcPts val="2700"/>
              </a:spcBef>
              <a:defRPr sz="1800">
                <a:solidFill>
                  <a:srgbClr val="000000"/>
                </a:solidFill>
              </a:defRPr>
            </a:pPr>
            <a:r>
              <a:rPr sz="2700" dirty="0">
                <a:solidFill>
                  <a:schemeClr val="bg1">
                    <a:lumMod val="50000"/>
                  </a:schemeClr>
                </a:solidFill>
              </a:rPr>
              <a:t>2. What were the 200 oaks used for in 1345 - 1385? </a:t>
            </a:r>
          </a:p>
          <a:p>
            <a:pPr marL="565783" lvl="0" indent="-565783" defTabSz="525779">
              <a:spcBef>
                <a:spcPts val="2700"/>
              </a:spcBef>
              <a:defRPr sz="1800">
                <a:solidFill>
                  <a:srgbClr val="000000"/>
                </a:solidFill>
              </a:defRPr>
            </a:pPr>
            <a:r>
              <a:rPr sz="2700" dirty="0">
                <a:solidFill>
                  <a:schemeClr val="bg1">
                    <a:lumMod val="50000"/>
                  </a:schemeClr>
                </a:solidFill>
              </a:rPr>
              <a:t>3. Why do you think the park was enlarged in 1386?</a:t>
            </a:r>
          </a:p>
          <a:p>
            <a:pPr marL="565783" lvl="0" indent="-565783" defTabSz="525779">
              <a:spcBef>
                <a:spcPts val="2700"/>
              </a:spcBef>
              <a:defRPr sz="1800">
                <a:solidFill>
                  <a:srgbClr val="000000"/>
                </a:solidFill>
              </a:defRPr>
            </a:pPr>
            <a:r>
              <a:rPr sz="2700" dirty="0">
                <a:solidFill>
                  <a:schemeClr val="bg1">
                    <a:lumMod val="50000"/>
                  </a:schemeClr>
                </a:solidFill>
              </a:rPr>
              <a:t>4. When did Thomas Hoghton go into exile? (What is exile?)</a:t>
            </a:r>
          </a:p>
          <a:p>
            <a:pPr marL="565783" lvl="0" indent="-565783" defTabSz="525779">
              <a:spcBef>
                <a:spcPts val="2700"/>
              </a:spcBef>
              <a:defRPr sz="1800">
                <a:solidFill>
                  <a:srgbClr val="000000"/>
                </a:solidFill>
              </a:defRPr>
            </a:pPr>
            <a:r>
              <a:rPr sz="2700" dirty="0">
                <a:solidFill>
                  <a:schemeClr val="bg1">
                    <a:lumMod val="50000"/>
                  </a:schemeClr>
                </a:solidFill>
              </a:rPr>
              <a:t>5. Where did Sir Gilbert Hoghton the 2nd Baronet, fortify? </a:t>
            </a:r>
          </a:p>
          <a:p>
            <a:pPr marL="565783" lvl="0" indent="-565783" defTabSz="525779">
              <a:spcBef>
                <a:spcPts val="2700"/>
              </a:spcBef>
              <a:defRPr sz="1800">
                <a:solidFill>
                  <a:srgbClr val="000000"/>
                </a:solidFill>
              </a:defRPr>
            </a:pPr>
            <a:r>
              <a:rPr sz="2700" dirty="0">
                <a:solidFill>
                  <a:schemeClr val="bg1">
                    <a:lumMod val="50000"/>
                  </a:schemeClr>
                </a:solidFill>
              </a:rPr>
              <a:t>6. Why do you think he fortified this place?</a:t>
            </a:r>
          </a:p>
          <a:p>
            <a:pPr marL="565783" lvl="0" indent="-565783" defTabSz="525779">
              <a:spcBef>
                <a:spcPts val="2700"/>
              </a:spcBef>
              <a:defRPr sz="1800">
                <a:solidFill>
                  <a:srgbClr val="000000"/>
                </a:solidFill>
              </a:defRPr>
            </a:pPr>
            <a:r>
              <a:rPr sz="2700" dirty="0">
                <a:solidFill>
                  <a:schemeClr val="bg1">
                    <a:lumMod val="50000"/>
                  </a:schemeClr>
                </a:solidFill>
              </a:rPr>
              <a:t>7. When was the restoration of Hoghton Tower started and by whom?</a:t>
            </a:r>
          </a:p>
          <a:p>
            <a:pPr marL="565783" lvl="0" indent="-565783" defTabSz="525779">
              <a:spcBef>
                <a:spcPts val="2700"/>
              </a:spcBef>
              <a:defRPr sz="1800">
                <a:solidFill>
                  <a:srgbClr val="000000"/>
                </a:solidFill>
              </a:defRPr>
            </a:pPr>
            <a:r>
              <a:rPr sz="2700" dirty="0">
                <a:solidFill>
                  <a:schemeClr val="bg1">
                    <a:lumMod val="50000"/>
                  </a:schemeClr>
                </a:solidFill>
              </a:rPr>
              <a:t>8. Who was granted the right to mine?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a:spLocks noGrp="1"/>
          </p:cNvSpPr>
          <p:nvPr>
            <p:ph type="body" idx="1"/>
          </p:nvPr>
        </p:nvSpPr>
        <p:spPr>
          <a:prstGeom prst="rect">
            <a:avLst/>
          </a:prstGeom>
        </p:spPr>
        <p:txBody>
          <a:bodyPr/>
          <a:lstStyle/>
          <a:p>
            <a:pPr marL="931333" lvl="0" indent="-931333">
              <a:defRPr sz="1800">
                <a:solidFill>
                  <a:srgbClr val="000000"/>
                </a:solidFill>
              </a:defRPr>
            </a:pPr>
            <a:r>
              <a:rPr sz="4000" dirty="0">
                <a:solidFill>
                  <a:schemeClr val="bg1">
                    <a:lumMod val="50000"/>
                  </a:schemeClr>
                </a:solidFill>
              </a:rPr>
              <a:t>Choose one or two people or two things from your timeline and find three facts..</a:t>
            </a:r>
          </a:p>
          <a:p>
            <a:pPr marL="931333" lvl="0" indent="-931333">
              <a:defRPr sz="1800">
                <a:solidFill>
                  <a:srgbClr val="000000"/>
                </a:solidFill>
              </a:defRPr>
            </a:pPr>
            <a:r>
              <a:rPr sz="4000" dirty="0">
                <a:solidFill>
                  <a:schemeClr val="bg1">
                    <a:lumMod val="50000"/>
                  </a:schemeClr>
                </a:solidFill>
              </a:rPr>
              <a:t>Research these on the internet.</a:t>
            </a:r>
          </a:p>
          <a:p>
            <a:pPr marL="931333" lvl="0" indent="-931333">
              <a:defRPr sz="1800">
                <a:solidFill>
                  <a:srgbClr val="000000"/>
                </a:solidFill>
              </a:defRPr>
            </a:pPr>
            <a:r>
              <a:rPr sz="4000" dirty="0">
                <a:solidFill>
                  <a:schemeClr val="bg1">
                    <a:lumMod val="50000"/>
                  </a:schemeClr>
                </a:solidFill>
              </a:rPr>
              <a:t>Is the information easy to find?</a:t>
            </a:r>
          </a:p>
          <a:p>
            <a:pPr marL="931333" lvl="0" indent="-931333">
              <a:defRPr sz="1800">
                <a:solidFill>
                  <a:srgbClr val="000000"/>
                </a:solidFill>
              </a:defRPr>
            </a:pPr>
            <a:r>
              <a:rPr sz="4000" dirty="0">
                <a:solidFill>
                  <a:schemeClr val="bg1">
                    <a:lumMod val="50000"/>
                  </a:schemeClr>
                </a:solidFill>
              </a:rPr>
              <a:t>Why do you think that is?</a:t>
            </a:r>
          </a:p>
          <a:p>
            <a:pPr marL="931333" lvl="0" indent="-931333">
              <a:defRPr sz="1800">
                <a:solidFill>
                  <a:srgbClr val="000000"/>
                </a:solidFill>
              </a:defRPr>
            </a:pPr>
            <a:r>
              <a:rPr sz="4000" dirty="0">
                <a:solidFill>
                  <a:schemeClr val="bg1">
                    <a:lumMod val="50000"/>
                  </a:schemeClr>
                </a:solidFill>
              </a:rPr>
              <a:t>What could be done to improve this?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p:nvPr/>
        </p:nvSpPr>
        <p:spPr>
          <a:xfrm>
            <a:off x="1673087" y="540950"/>
            <a:ext cx="9936922" cy="6842899"/>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lvl="0">
              <a:defRPr sz="1800">
                <a:solidFill>
                  <a:srgbClr val="000000"/>
                </a:solidFill>
              </a:defRPr>
            </a:pPr>
            <a:r>
              <a:rPr sz="13800" dirty="0">
                <a:solidFill>
                  <a:schemeClr val="bg1">
                    <a:lumMod val="50000"/>
                  </a:schemeClr>
                </a:solidFill>
                <a:latin typeface="Baskerville"/>
                <a:ea typeface="Baskerville"/>
                <a:cs typeface="Baskerville"/>
                <a:sym typeface="Baskerville"/>
              </a:rPr>
              <a:t>Plenary:</a:t>
            </a:r>
            <a:endParaRPr sz="6600" dirty="0">
              <a:solidFill>
                <a:schemeClr val="bg1">
                  <a:lumMod val="50000"/>
                </a:schemeClr>
              </a:solidFill>
              <a:latin typeface="Baskerville"/>
              <a:ea typeface="Baskerville"/>
              <a:cs typeface="Baskerville"/>
              <a:sym typeface="Baskerville"/>
            </a:endParaRPr>
          </a:p>
          <a:p>
            <a:pPr lvl="0">
              <a:defRPr sz="1800">
                <a:solidFill>
                  <a:srgbClr val="000000"/>
                </a:solidFill>
              </a:defRPr>
            </a:pPr>
            <a:r>
              <a:rPr sz="6000" dirty="0">
                <a:solidFill>
                  <a:schemeClr val="bg1">
                    <a:lumMod val="50000"/>
                  </a:schemeClr>
                </a:solidFill>
                <a:latin typeface="Baskerville"/>
                <a:ea typeface="Baskerville"/>
                <a:cs typeface="Baskerville"/>
                <a:sym typeface="Baskerville"/>
              </a:rPr>
              <a:t>Talk with a partner; </a:t>
            </a:r>
          </a:p>
          <a:p>
            <a:pPr lvl="0">
              <a:defRPr sz="1800">
                <a:solidFill>
                  <a:srgbClr val="000000"/>
                </a:solidFill>
              </a:defRPr>
            </a:pPr>
            <a:r>
              <a:rPr sz="6000" dirty="0">
                <a:solidFill>
                  <a:schemeClr val="bg1">
                    <a:lumMod val="50000"/>
                  </a:schemeClr>
                </a:solidFill>
                <a:latin typeface="Baskerville"/>
                <a:ea typeface="Baskerville"/>
                <a:cs typeface="Baskerville"/>
                <a:sym typeface="Baskerville"/>
              </a:rPr>
              <a:t>What would you differently?</a:t>
            </a:r>
          </a:p>
          <a:p>
            <a:pPr lvl="0">
              <a:defRPr sz="1800">
                <a:solidFill>
                  <a:srgbClr val="000000"/>
                </a:solidFill>
              </a:defRPr>
            </a:pPr>
            <a:r>
              <a:rPr sz="6000" dirty="0">
                <a:solidFill>
                  <a:schemeClr val="bg1">
                    <a:lumMod val="50000"/>
                  </a:schemeClr>
                </a:solidFill>
                <a:latin typeface="Baskerville"/>
                <a:ea typeface="Baskerville"/>
                <a:cs typeface="Baskerville"/>
                <a:sym typeface="Baskerville"/>
              </a:rPr>
              <a:t>What did you enjoy?</a:t>
            </a:r>
          </a:p>
          <a:p>
            <a:pPr lvl="0">
              <a:defRPr sz="1800">
                <a:solidFill>
                  <a:srgbClr val="000000"/>
                </a:solidFill>
              </a:defRPr>
            </a:pPr>
            <a:r>
              <a:rPr sz="6000" dirty="0">
                <a:solidFill>
                  <a:schemeClr val="bg1">
                    <a:lumMod val="50000"/>
                  </a:schemeClr>
                </a:solidFill>
                <a:latin typeface="Baskerville"/>
                <a:ea typeface="Baskerville"/>
                <a:cs typeface="Baskerville"/>
                <a:sym typeface="Baskerville"/>
              </a:rPr>
              <a:t>What would you change?</a:t>
            </a:r>
          </a:p>
          <a:p>
            <a:pPr lvl="0">
              <a:defRPr sz="1800">
                <a:solidFill>
                  <a:srgbClr val="000000"/>
                </a:solidFill>
              </a:defRPr>
            </a:pPr>
            <a:r>
              <a:rPr sz="6000" dirty="0">
                <a:solidFill>
                  <a:schemeClr val="bg1">
                    <a:lumMod val="50000"/>
                  </a:schemeClr>
                </a:solidFill>
                <a:latin typeface="Baskerville"/>
                <a:ea typeface="Baskerville"/>
                <a:cs typeface="Baskerville"/>
                <a:sym typeface="Baskerville"/>
              </a:rPr>
              <a:t>What have your learnt?</a:t>
            </a:r>
          </a:p>
        </p:txBody>
      </p:sp>
    </p:spTree>
  </p:cSld>
  <p:clrMapOvr>
    <a:masterClrMapping/>
  </p:clrMapOvr>
  <p:transition spd="med"/>
</p:sld>
</file>

<file path=ppt/theme/theme1.xml><?xml version="1.0" encoding="utf-8"?>
<a:theme xmlns:a="http://schemas.openxmlformats.org/drawingml/2006/main" name="Default">
  <a:themeElements>
    <a:clrScheme name="Default">
      <a:dk1>
        <a:srgbClr val="6F6A5A"/>
      </a:dk1>
      <a:lt1>
        <a:srgbClr val="152A6F"/>
      </a:lt1>
      <a:dk2>
        <a:srgbClr val="A7A7A7"/>
      </a:dk2>
      <a:lt2>
        <a:srgbClr val="535353"/>
      </a:lt2>
      <a:accent1>
        <a:srgbClr val="596D92"/>
      </a:accent1>
      <a:accent2>
        <a:srgbClr val="848857"/>
      </a:accent2>
      <a:accent3>
        <a:srgbClr val="C1A347"/>
      </a:accent3>
      <a:accent4>
        <a:srgbClr val="CF7E46"/>
      </a:accent4>
      <a:accent5>
        <a:srgbClr val="AA4A4C"/>
      </a:accent5>
      <a:accent6>
        <a:srgbClr val="74578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42B6F"/>
        </a:solidFill>
        <a:ln w="25400" cap="flat">
          <a:solidFill>
            <a:srgbClr val="596D92"/>
          </a:solidFill>
          <a:prstDash val="solid"/>
          <a:bevel/>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6F6A5A"/>
            </a:solidFill>
            <a:effectLst/>
            <a:uFillTx/>
            <a:latin typeface="Copperplate"/>
            <a:ea typeface="Copperplate"/>
            <a:cs typeface="Copperplate"/>
            <a:sym typeface="Copperpl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96D92"/>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6F6A5A"/>
            </a:solidFill>
            <a:effectLst/>
            <a:uFillTx/>
            <a:latin typeface="Copperplate"/>
            <a:ea typeface="Copperplate"/>
            <a:cs typeface="Copperplate"/>
            <a:sym typeface="Copperpl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596D92"/>
      </a:accent1>
      <a:accent2>
        <a:srgbClr val="848857"/>
      </a:accent2>
      <a:accent3>
        <a:srgbClr val="C1A347"/>
      </a:accent3>
      <a:accent4>
        <a:srgbClr val="CF7E46"/>
      </a:accent4>
      <a:accent5>
        <a:srgbClr val="AA4A4C"/>
      </a:accent5>
      <a:accent6>
        <a:srgbClr val="74578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42B6F"/>
        </a:solidFill>
        <a:ln w="25400" cap="flat">
          <a:solidFill>
            <a:srgbClr val="596D92"/>
          </a:solidFill>
          <a:prstDash val="solid"/>
          <a:bevel/>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6F6A5A"/>
            </a:solidFill>
            <a:effectLst/>
            <a:uFillTx/>
            <a:latin typeface="Copperplate"/>
            <a:ea typeface="Copperplate"/>
            <a:cs typeface="Copperplate"/>
            <a:sym typeface="Copperpl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96D92"/>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6F6A5A"/>
            </a:solidFill>
            <a:effectLst/>
            <a:uFillTx/>
            <a:latin typeface="Copperplate"/>
            <a:ea typeface="Copperplate"/>
            <a:cs typeface="Copperplate"/>
            <a:sym typeface="Copperpl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89</TotalTime>
  <Words>293</Words>
  <Application>Microsoft Office PowerPoint</Application>
  <PresentationFormat>Custom</PresentationFormat>
  <Paragraphs>32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Baskerville</vt:lpstr>
      <vt:lpstr>Copperplate</vt:lpstr>
      <vt:lpstr>Helvetica Neue</vt:lpstr>
      <vt:lpstr>Default</vt:lpstr>
      <vt:lpstr>Hoghton Tower</vt:lpstr>
      <vt:lpstr>Warm-up What questions can you make up about this picture? Use who, what,  where, when, why, how.  Can you answer any of them by examining the picture or discussing possibilities with your talk partners?</vt:lpstr>
      <vt:lpstr>Timeline</vt:lpstr>
      <vt:lpstr>Create your Own Timeline</vt:lpstr>
      <vt:lpstr>Who, What, Where, When, Why?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Hoghton Tower</dc:title>
  <dc:creator>Jane Smith</dc:creator>
  <cp:lastModifiedBy>Jane Smith</cp:lastModifiedBy>
  <cp:revision>5</cp:revision>
  <dcterms:modified xsi:type="dcterms:W3CDTF">2021-02-03T16:38:49Z</dcterms:modified>
</cp:coreProperties>
</file>